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8FC"/>
    <a:srgbClr val="CD1490"/>
    <a:srgbClr val="21B413"/>
    <a:srgbClr val="00C2CB"/>
    <a:srgbClr val="FAB122"/>
    <a:srgbClr val="8A0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61146-03B9-45BC-8F22-84283D80764D}" v="2" dt="2021-10-01T08:55:25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EEF61146-03B9-45BC-8F22-84283D80764D}"/>
    <pc:docChg chg="custSel modSld">
      <pc:chgData name="Janet Lloyd" userId="a4f699d23cac0c7f" providerId="LiveId" clId="{EEF61146-03B9-45BC-8F22-84283D80764D}" dt="2021-10-01T08:55:30.698" v="34" actId="6549"/>
      <pc:docMkLst>
        <pc:docMk/>
      </pc:docMkLst>
      <pc:sldChg chg="modSp mod">
        <pc:chgData name="Janet Lloyd" userId="a4f699d23cac0c7f" providerId="LiveId" clId="{EEF61146-03B9-45BC-8F22-84283D80764D}" dt="2021-10-01T08:55:30.698" v="34" actId="6549"/>
        <pc:sldMkLst>
          <pc:docMk/>
          <pc:sldMk cId="2448713213" sldId="269"/>
        </pc:sldMkLst>
        <pc:spChg chg="mod">
          <ac:chgData name="Janet Lloyd" userId="a4f699d23cac0c7f" providerId="LiveId" clId="{EEF61146-03B9-45BC-8F22-84283D80764D}" dt="2021-09-29T10:34:32.715" v="3" actId="20577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EEF61146-03B9-45BC-8F22-84283D80764D}" dt="2021-09-29T10:18:39.356" v="1"/>
          <ac:spMkLst>
            <pc:docMk/>
            <pc:sldMk cId="2448713213" sldId="269"/>
            <ac:spMk id="3" creationId="{0229631F-93B4-482C-9D34-69471A18C73B}"/>
          </ac:spMkLst>
        </pc:spChg>
        <pc:spChg chg="mod">
          <ac:chgData name="Janet Lloyd" userId="a4f699d23cac0c7f" providerId="LiveId" clId="{EEF61146-03B9-45BC-8F22-84283D80764D}" dt="2021-10-01T08:55:10.402" v="32" actId="20577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EEF61146-03B9-45BC-8F22-84283D80764D}" dt="2021-09-29T10:18:39.356" v="1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EEF61146-03B9-45BC-8F22-84283D80764D}" dt="2021-09-29T10:18:27.296" v="0" actId="207"/>
          <ac:spMkLst>
            <pc:docMk/>
            <pc:sldMk cId="2448713213" sldId="269"/>
            <ac:spMk id="7" creationId="{74223B35-E0FB-4798-9CAB-CBD73E41F895}"/>
          </ac:spMkLst>
        </pc:spChg>
        <pc:spChg chg="mod">
          <ac:chgData name="Janet Lloyd" userId="a4f699d23cac0c7f" providerId="LiveId" clId="{EEF61146-03B9-45BC-8F22-84283D80764D}" dt="2021-10-01T08:55:30.698" v="34" actId="6549"/>
          <ac:spMkLst>
            <pc:docMk/>
            <pc:sldMk cId="2448713213" sldId="269"/>
            <ac:spMk id="8" creationId="{4927905B-3B13-453A-9FB5-1E5CD6FBC7C4}"/>
          </ac:spMkLst>
        </pc:spChg>
        <pc:spChg chg="mod">
          <ac:chgData name="Janet Lloyd" userId="a4f699d23cac0c7f" providerId="LiveId" clId="{EEF61146-03B9-45BC-8F22-84283D80764D}" dt="2021-09-29T10:18:39.356" v="1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4223B35-E0FB-4798-9CAB-CBD73E41F895}"/>
              </a:ext>
            </a:extLst>
          </p:cNvPr>
          <p:cNvSpPr/>
          <p:nvPr/>
        </p:nvSpPr>
        <p:spPr>
          <a:xfrm>
            <a:off x="0" y="0"/>
            <a:ext cx="9144000" cy="400948"/>
          </a:xfrm>
          <a:prstGeom prst="rect">
            <a:avLst/>
          </a:prstGeom>
          <a:solidFill>
            <a:srgbClr val="FFC000"/>
          </a:solidFill>
          <a:ln>
            <a:solidFill>
              <a:srgbClr val="1EC8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279" y="60818"/>
            <a:ext cx="944113" cy="351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178178" y="82768"/>
            <a:ext cx="6956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1 </a:t>
            </a:r>
            <a:r>
              <a:rPr lang="en-GB" sz="1400" b="1">
                <a:solidFill>
                  <a:schemeClr val="bg1"/>
                </a:solidFill>
              </a:rPr>
              <a:t>Autumn 2 </a:t>
            </a:r>
            <a:r>
              <a:rPr lang="en-GB" sz="1400" b="1" dirty="0">
                <a:solidFill>
                  <a:schemeClr val="bg1"/>
                </a:solidFill>
              </a:rPr>
              <a:t>– The Calendar and Celebrations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263852" y="537644"/>
            <a:ext cx="5120312" cy="1600438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say some colours lined to Autumn and fireworks.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understand classroom commands.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say the days of the week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remember the days of the week.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understand the months of the year.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remember some months.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6019800" y="483716"/>
            <a:ext cx="2677336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 letters: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“h”,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“v”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”/ “me”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263852" y="4572000"/>
            <a:ext cx="4572000" cy="2155142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remember how to pronounce some sounds in colours in Spanish.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respond to a Spanish classroom command.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understand and remember some days of the week.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understand and remember some months of the year.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remember some facts about a Spanish Xmas.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278600" y="2286000"/>
            <a:ext cx="4572000" cy="2156744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(words or short phrases).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key sounds and silent letters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 positive attitude to language learning.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risks.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games to help memorisation.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educated guesses.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links with English.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5029200" y="2274778"/>
            <a:ext cx="3994966" cy="3532249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Primary creativity/</a:t>
            </a:r>
            <a:b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cross-curricular learning opportunities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Bonfire night colours– practise and perform.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storytelling about days of the week and activities- potential to retell and perform as </a:t>
            </a:r>
            <a:r>
              <a:rPr lang="en-GB" sz="1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 assembly.</a:t>
            </a:r>
            <a:endParaRPr lang="en-GB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 display of days of week and activities.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Reinforce knowledge of calendar and months.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links between specific months and special celebrations.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 class  Spanish calendar.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 about Spain–Xmas celebrations-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 to share in school end of term assembly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EB76CA-9303-44AD-B314-0AD4A67845C0}"/>
              </a:ext>
            </a:extLst>
          </p:cNvPr>
          <p:cNvSpPr txBox="1"/>
          <p:nvPr/>
        </p:nvSpPr>
        <p:spPr>
          <a:xfrm>
            <a:off x="5118313" y="6049641"/>
            <a:ext cx="3816741" cy="541430"/>
          </a:xfrm>
          <a:prstGeom prst="rect">
            <a:avLst/>
          </a:prstGeom>
          <a:noFill/>
          <a:ln w="28575">
            <a:solidFill>
              <a:srgbClr val="F6B69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Grammar: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Asking questions- intonation</a:t>
            </a: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235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Teacher</cp:lastModifiedBy>
  <cp:revision>66</cp:revision>
  <dcterms:created xsi:type="dcterms:W3CDTF">2006-08-16T00:00:00Z</dcterms:created>
  <dcterms:modified xsi:type="dcterms:W3CDTF">2021-11-04T23:09:15Z</dcterms:modified>
</cp:coreProperties>
</file>