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745385" y="462232"/>
            <a:ext cx="7640233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“Town and Shops”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39240" y="1843950"/>
            <a:ext cx="4612290" cy="317009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café- the cafe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cine the cinema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restaurante</a:t>
            </a:r>
            <a:r>
              <a:rPr lang="en-GB" sz="2000" dirty="0">
                <a:latin typeface="Century Gothic" panose="020B0502020202020204" pitchFamily="34" charset="0"/>
              </a:rPr>
              <a:t> – the restaurant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supermercado</a:t>
            </a:r>
            <a:r>
              <a:rPr lang="en-GB" sz="2000" dirty="0">
                <a:latin typeface="Century Gothic" panose="020B0502020202020204" pitchFamily="34" charset="0"/>
              </a:rPr>
              <a:t>- the supermarket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estadio</a:t>
            </a:r>
            <a:r>
              <a:rPr lang="en-GB" sz="2000" dirty="0">
                <a:latin typeface="Century Gothic" panose="020B0502020202020204" pitchFamily="34" charset="0"/>
              </a:rPr>
              <a:t> – the stadium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carnicería</a:t>
            </a:r>
            <a:r>
              <a:rPr lang="en-GB" sz="2000" dirty="0">
                <a:latin typeface="Century Gothic" panose="020B0502020202020204" pitchFamily="34" charset="0"/>
              </a:rPr>
              <a:t>- the butchers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panadería</a:t>
            </a:r>
            <a:r>
              <a:rPr lang="en-GB" sz="2000" dirty="0">
                <a:latin typeface="Century Gothic" panose="020B0502020202020204" pitchFamily="34" charset="0"/>
              </a:rPr>
              <a:t>- the bakers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farmacia</a:t>
            </a:r>
            <a:r>
              <a:rPr lang="en-GB" sz="2000" dirty="0">
                <a:latin typeface="Century Gothic" panose="020B0502020202020204" pitchFamily="34" charset="0"/>
              </a:rPr>
              <a:t>- the chemist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escuela</a:t>
            </a:r>
            <a:r>
              <a:rPr lang="en-GB" sz="2000" dirty="0">
                <a:latin typeface="Century Gothic" panose="020B0502020202020204" pitchFamily="34" charset="0"/>
              </a:rPr>
              <a:t> – the school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605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Stage 2 Autumn 2:Town and shops.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6142071" y="4625166"/>
            <a:ext cx="2609598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“qui”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cuela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23B377-CA49-4A9C-93C0-F5E48D9D821A}"/>
              </a:ext>
            </a:extLst>
          </p:cNvPr>
          <p:cNvSpPr txBox="1"/>
          <p:nvPr/>
        </p:nvSpPr>
        <p:spPr>
          <a:xfrm>
            <a:off x="6142071" y="2232834"/>
            <a:ext cx="4025823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¿</a:t>
            </a:r>
            <a:r>
              <a:rPr lang="en-GB" sz="2000" dirty="0" err="1">
                <a:latin typeface="Century Gothic" panose="020B0502020202020204" pitchFamily="34" charset="0"/>
              </a:rPr>
              <a:t>Dónde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está</a:t>
            </a:r>
            <a:r>
              <a:rPr lang="en-GB" sz="2000" dirty="0">
                <a:latin typeface="Century Gothic" panose="020B0502020202020204" pitchFamily="34" charset="0"/>
              </a:rPr>
              <a:t>….?- Where is ….?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Aquí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está</a:t>
            </a:r>
            <a:r>
              <a:rPr lang="en-GB" sz="2000" dirty="0">
                <a:latin typeface="Century Gothic" panose="020B0502020202020204" pitchFamily="34" charset="0"/>
              </a:rPr>
              <a:t>… - Here is ……</a:t>
            </a:r>
          </a:p>
        </p:txBody>
      </p:sp>
      <p:pic>
        <p:nvPicPr>
          <p:cNvPr id="2" name="SA2_towns_and_shops">
            <a:hlinkClick r:id="" action="ppaction://media"/>
            <a:extLst>
              <a:ext uri="{FF2B5EF4-FFF2-40B4-BE49-F238E27FC236}">
                <a16:creationId xmlns:a16="http://schemas.microsoft.com/office/drawing/2014/main" id="{2F41E1DB-B1D0-4794-A4E7-FA3FC0725E9B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end="16662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078765" y="4006819"/>
            <a:ext cx="487363" cy="487363"/>
          </a:xfrm>
          <a:prstGeom prst="rect">
            <a:avLst/>
          </a:prstGeom>
        </p:spPr>
      </p:pic>
      <p:pic>
        <p:nvPicPr>
          <p:cNvPr id="12" name="SA2_towns_and_shops">
            <a:hlinkClick r:id="" action="ppaction://media"/>
            <a:extLst>
              <a:ext uri="{FF2B5EF4-FFF2-40B4-BE49-F238E27FC236}">
                <a16:creationId xmlns:a16="http://schemas.microsoft.com/office/drawing/2014/main" id="{FA6EB855-93CD-4036-B8BE-3F5B90CCF919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45950" end="860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67659" y="5315607"/>
            <a:ext cx="487363" cy="487363"/>
          </a:xfrm>
          <a:prstGeom prst="rect">
            <a:avLst/>
          </a:prstGeom>
        </p:spPr>
      </p:pic>
      <p:pic>
        <p:nvPicPr>
          <p:cNvPr id="13" name="SA2_towns_and_shops">
            <a:hlinkClick r:id="" action="ppaction://media"/>
            <a:extLst>
              <a:ext uri="{FF2B5EF4-FFF2-40B4-BE49-F238E27FC236}">
                <a16:creationId xmlns:a16="http://schemas.microsoft.com/office/drawing/2014/main" id="{6B0E4542-62F2-4E45-B6C1-962EAC1C1333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37099" end="7799"/>
                </p14:media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593247" y="2901389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11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96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787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89</Words>
  <Application>Microsoft Office PowerPoint</Application>
  <PresentationFormat>Widescreen</PresentationFormat>
  <Paragraphs>19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52</cp:revision>
  <cp:lastPrinted>2020-01-22T18:59:55Z</cp:lastPrinted>
  <dcterms:created xsi:type="dcterms:W3CDTF">2019-08-20T09:39:52Z</dcterms:created>
  <dcterms:modified xsi:type="dcterms:W3CDTF">2020-06-22T15:07:05Z</dcterms:modified>
</cp:coreProperties>
</file>