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4a"/><Relationship Id="rId7" Type="http://schemas.openxmlformats.org/officeDocument/2006/relationships/image" Target="../media/image3.png"/><Relationship Id="rId2" Type="http://schemas.microsoft.com/office/2007/relationships/media" Target="../media/media1.m4a"/><Relationship Id="rId1" Type="http://schemas.openxmlformats.org/officeDocument/2006/relationships/audio" Target="about:blank" TargetMode="Externa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745385" y="462232"/>
            <a:ext cx="8271816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“Classroom Commands”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580318" y="1265167"/>
            <a:ext cx="3565133" cy="4770537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Verb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All the words below are part of verbs when we instruct more than one person to do something.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Mirad</a:t>
            </a:r>
            <a:r>
              <a:rPr lang="en-GB" sz="2000" dirty="0">
                <a:latin typeface="Century Gothic" panose="020B0502020202020204" pitchFamily="34" charset="0"/>
              </a:rPr>
              <a:t>- look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Escuchad</a:t>
            </a:r>
            <a:r>
              <a:rPr lang="en-GB" sz="2000" dirty="0">
                <a:latin typeface="Century Gothic" panose="020B0502020202020204" pitchFamily="34" charset="0"/>
              </a:rPr>
              <a:t>- listen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Repetid</a:t>
            </a:r>
            <a:r>
              <a:rPr lang="en-GB" sz="2000" dirty="0">
                <a:latin typeface="Century Gothic" panose="020B0502020202020204" pitchFamily="34" charset="0"/>
              </a:rPr>
              <a:t>- repeat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Levantaos</a:t>
            </a:r>
            <a:r>
              <a:rPr lang="en-GB" sz="2000" dirty="0">
                <a:latin typeface="Century Gothic" panose="020B0502020202020204" pitchFamily="34" charset="0"/>
              </a:rPr>
              <a:t>- stand up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Sentaos</a:t>
            </a:r>
            <a:r>
              <a:rPr lang="en-GB" sz="2000" dirty="0">
                <a:latin typeface="Century Gothic" panose="020B0502020202020204" pitchFamily="34" charset="0"/>
              </a:rPr>
              <a:t>- sit down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Contad</a:t>
            </a:r>
            <a:r>
              <a:rPr lang="en-GB" sz="2000" dirty="0">
                <a:latin typeface="Century Gothic" panose="020B0502020202020204" pitchFamily="34" charset="0"/>
              </a:rPr>
              <a:t>- count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Cantad</a:t>
            </a:r>
            <a:r>
              <a:rPr lang="en-GB" sz="2000" dirty="0">
                <a:latin typeface="Century Gothic" panose="020B0502020202020204" pitchFamily="34" charset="0"/>
              </a:rPr>
              <a:t>- sing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Enseñadme</a:t>
            </a:r>
            <a:r>
              <a:rPr lang="en-GB" sz="2000" dirty="0">
                <a:latin typeface="Century Gothic" panose="020B0502020202020204" pitchFamily="34" charset="0"/>
              </a:rPr>
              <a:t> - show me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Buscad</a:t>
            </a:r>
            <a:r>
              <a:rPr lang="en-GB" sz="2000" dirty="0">
                <a:latin typeface="Century Gothic" panose="020B0502020202020204" pitchFamily="34" charset="0"/>
              </a:rPr>
              <a:t> – look for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40445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Spanish Y4 Stage 2 Autumn 2:Classroom Commands.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8046550" y="2956933"/>
            <a:ext cx="3941902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uch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ite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aos</a:t>
            </a:r>
            <a:r>
              <a:rPr lang="en-GB" sz="2000" b="1" dirty="0">
                <a:latin typeface="Century Gothic" panose="020B0502020202020204" pitchFamily="34" charset="0"/>
              </a:rPr>
              <a:t>”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D51F581-A621-4970-9F27-B7C81A79B944}"/>
              </a:ext>
            </a:extLst>
          </p:cNvPr>
          <p:cNvSpPr txBox="1"/>
          <p:nvPr/>
        </p:nvSpPr>
        <p:spPr>
          <a:xfrm>
            <a:off x="4408074" y="1258788"/>
            <a:ext cx="3565133" cy="4770537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Verb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All the words below are part of verbs when we instruct one person to do something.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Mira- look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Escucha</a:t>
            </a:r>
            <a:r>
              <a:rPr lang="en-GB" sz="2000" dirty="0">
                <a:latin typeface="Century Gothic" panose="020B0502020202020204" pitchFamily="34" charset="0"/>
              </a:rPr>
              <a:t>- listen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Repite</a:t>
            </a:r>
            <a:r>
              <a:rPr lang="en-GB" sz="2000" dirty="0">
                <a:latin typeface="Century Gothic" panose="020B0502020202020204" pitchFamily="34" charset="0"/>
              </a:rPr>
              <a:t>- repeat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Levántate</a:t>
            </a:r>
            <a:r>
              <a:rPr lang="en-GB" sz="2000" dirty="0">
                <a:latin typeface="Century Gothic" panose="020B0502020202020204" pitchFamily="34" charset="0"/>
              </a:rPr>
              <a:t>- stand up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Siéntate</a:t>
            </a:r>
            <a:r>
              <a:rPr lang="en-GB" sz="2000" dirty="0">
                <a:latin typeface="Century Gothic" panose="020B0502020202020204" pitchFamily="34" charset="0"/>
              </a:rPr>
              <a:t>- sit down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Cuenta</a:t>
            </a:r>
            <a:r>
              <a:rPr lang="en-GB" sz="2000" dirty="0">
                <a:latin typeface="Century Gothic" panose="020B0502020202020204" pitchFamily="34" charset="0"/>
              </a:rPr>
              <a:t>- count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Canta</a:t>
            </a:r>
            <a:r>
              <a:rPr lang="en-GB" sz="2000" dirty="0">
                <a:latin typeface="Century Gothic" panose="020B0502020202020204" pitchFamily="34" charset="0"/>
              </a:rPr>
              <a:t>- sing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Ensé</a:t>
            </a:r>
            <a:r>
              <a:rPr lang="en-GB" sz="2000" dirty="0" err="1"/>
              <a:t>ñ</a:t>
            </a:r>
            <a:r>
              <a:rPr lang="en-GB" sz="2000" dirty="0" err="1">
                <a:latin typeface="Century Gothic" panose="020B0502020202020204" pitchFamily="34" charset="0"/>
              </a:rPr>
              <a:t>ame</a:t>
            </a:r>
            <a:r>
              <a:rPr lang="en-GB" sz="2000" dirty="0">
                <a:latin typeface="Century Gothic" panose="020B0502020202020204" pitchFamily="34" charset="0"/>
              </a:rPr>
              <a:t>- show me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Busca</a:t>
            </a:r>
            <a:r>
              <a:rPr lang="en-GB" sz="2000" dirty="0">
                <a:latin typeface="Century Gothic" panose="020B0502020202020204" pitchFamily="34" charset="0"/>
              </a:rPr>
              <a:t> – look for</a:t>
            </a:r>
          </a:p>
        </p:txBody>
      </p:sp>
      <p:pic>
        <p:nvPicPr>
          <p:cNvPr id="2" name="SA2_classroom">
            <a:hlinkClick r:id="" action="ppaction://media"/>
            <a:extLst>
              <a:ext uri="{FF2B5EF4-FFF2-40B4-BE49-F238E27FC236}">
                <a16:creationId xmlns:a16="http://schemas.microsoft.com/office/drawing/2014/main" id="{680D43BF-8D45-4BDD-9C9D-FBAC07245F7B}"/>
              </a:ext>
            </a:extLst>
          </p:cNvPr>
          <p:cNvPicPr>
            <a:picLocks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3187803" y="4516407"/>
            <a:ext cx="957648" cy="957648"/>
          </a:xfrm>
          <a:prstGeom prst="rect">
            <a:avLst/>
          </a:prstGeom>
        </p:spPr>
      </p:pic>
      <p:pic>
        <p:nvPicPr>
          <p:cNvPr id="12" name="SA2_classroom">
            <a:hlinkClick r:id="" action="ppaction://media"/>
            <a:extLst>
              <a:ext uri="{FF2B5EF4-FFF2-40B4-BE49-F238E27FC236}">
                <a16:creationId xmlns:a16="http://schemas.microsoft.com/office/drawing/2014/main" id="{4C6D30EA-B1CD-4B6D-99DF-2E24D5AFE4AE}"/>
              </a:ext>
            </a:extLst>
          </p:cNvPr>
          <p:cNvPicPr>
            <a:picLocks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881293" y="4417101"/>
            <a:ext cx="957648" cy="957648"/>
          </a:xfrm>
          <a:prstGeom prst="rect">
            <a:avLst/>
          </a:prstGeom>
        </p:spPr>
      </p:pic>
      <p:pic>
        <p:nvPicPr>
          <p:cNvPr id="4" name="Y4 A2 classroom commands sound spelling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954993" y="421160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83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718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787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Widescreen</PresentationFormat>
  <Paragraphs>32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53</cp:revision>
  <cp:lastPrinted>2019-12-10T10:23:09Z</cp:lastPrinted>
  <dcterms:created xsi:type="dcterms:W3CDTF">2019-08-20T09:39:52Z</dcterms:created>
  <dcterms:modified xsi:type="dcterms:W3CDTF">2020-06-22T14:29:02Z</dcterms:modified>
</cp:coreProperties>
</file>