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7" r:id="rId19"/>
  </p:sldIdLst>
  <p:sldSz cx="9144000" cy="6858000" type="screen4x3"/>
  <p:notesSz cx="6858000" cy="9144000"/>
  <p:embeddedFontLst>
    <p:embeddedFont>
      <p:font typeface="Twinkl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D33"/>
    <a:srgbClr val="F08215"/>
    <a:srgbClr val="E5C800"/>
    <a:srgbClr val="00A8E7"/>
    <a:srgbClr val="4DB1E3"/>
    <a:srgbClr val="8C368C"/>
    <a:srgbClr val="CC4794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4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92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8.png"/><Relationship Id="rId7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3" y="59193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381829" y="591932"/>
            <a:ext cx="5047131" cy="1463704"/>
          </a:xfrm>
          <a:prstGeom prst="wedgeRoundRectCallout">
            <a:avLst>
              <a:gd name="adj1" fmla="val -65923"/>
              <a:gd name="adj2" fmla="val 3319"/>
              <a:gd name="adj3" fmla="val 16667"/>
            </a:avLst>
          </a:prstGeom>
          <a:solidFill>
            <a:schemeClr val="bg1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Sometimes, </a:t>
            </a:r>
            <a:r>
              <a:rPr lang="en-GB" sz="1600" dirty="0" smtClean="0">
                <a:solidFill>
                  <a:schemeClr val="tx1"/>
                </a:solidFill>
              </a:rPr>
              <a:t>Miss </a:t>
            </a:r>
            <a:r>
              <a:rPr lang="en-GB" sz="1600" dirty="0" err="1" smtClean="0">
                <a:solidFill>
                  <a:schemeClr val="tx1"/>
                </a:solidFill>
              </a:rPr>
              <a:t>Nunnerley</a:t>
            </a:r>
            <a:r>
              <a:rPr lang="en-GB" sz="1600" dirty="0" smtClean="0">
                <a:solidFill>
                  <a:schemeClr val="tx1"/>
                </a:solidFill>
              </a:rPr>
              <a:t> or I might </a:t>
            </a:r>
            <a:r>
              <a:rPr lang="en-GB" sz="1600" dirty="0">
                <a:solidFill>
                  <a:schemeClr val="tx1"/>
                </a:solidFill>
              </a:rPr>
              <a:t>ask you to come and do a special job with us too.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50" y="2858198"/>
            <a:ext cx="6767753" cy="335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234174" y="2398124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88196" y="5743947"/>
            <a:ext cx="1305708" cy="1094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67205" y="85530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AF59E-F1BF-4A37-9E13-B03EA655BCDB}"/>
              </a:ext>
            </a:extLst>
          </p:cNvPr>
          <p:cNvSpPr txBox="1"/>
          <p:nvPr/>
        </p:nvSpPr>
        <p:spPr>
          <a:xfrm>
            <a:off x="3253203" y="3431606"/>
            <a:ext cx="44767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which shows yourself with a task for children to complete.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900086" y="770861"/>
            <a:ext cx="1368952" cy="136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09" y="3053931"/>
            <a:ext cx="6304106" cy="298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During the day, we sometimes go outside to the playground to play</a:t>
            </a:r>
            <a:r>
              <a:rPr lang="en-GB" sz="16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We will be playing in a group with some of our other friends either in the mud kitchen and butterfly garden or </a:t>
            </a:r>
            <a:r>
              <a:rPr lang="en-GB" sz="1600" dirty="0" smtClean="0">
                <a:solidFill>
                  <a:schemeClr val="tx1"/>
                </a:solidFill>
              </a:rPr>
              <a:t>on the </a:t>
            </a:r>
            <a:r>
              <a:rPr lang="en-GB" sz="1600" dirty="0" smtClean="0">
                <a:solidFill>
                  <a:schemeClr val="tx1"/>
                </a:solidFill>
              </a:rPr>
              <a:t>playground.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582160" y="1227285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744849" y="4594929"/>
            <a:ext cx="1305708" cy="1094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910410" y="4238171"/>
            <a:ext cx="1368952" cy="136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4" y="2070078"/>
            <a:ext cx="2615200" cy="23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CC4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After our morning learning time, it is lunchtime.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There are lots of people to help you at </a:t>
            </a:r>
            <a:r>
              <a:rPr lang="en-GB" sz="1600" dirty="0" smtClean="0">
                <a:solidFill>
                  <a:schemeClr val="tx1"/>
                </a:solidFill>
              </a:rPr>
              <a:t>lunchtime. We normally go the hall to eat our lunch but for now we will be having it class with myself and Miss </a:t>
            </a:r>
            <a:r>
              <a:rPr lang="en-GB" sz="1600" dirty="0" err="1" smtClean="0">
                <a:solidFill>
                  <a:schemeClr val="tx1"/>
                </a:solidFill>
              </a:rPr>
              <a:t>Nunnerley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582160" y="1227285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744849" y="4594929"/>
            <a:ext cx="1305708" cy="1094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AF59E-F1BF-4A37-9E13-B03EA655BCDB}"/>
              </a:ext>
            </a:extLst>
          </p:cNvPr>
          <p:cNvSpPr txBox="1"/>
          <p:nvPr/>
        </p:nvSpPr>
        <p:spPr>
          <a:xfrm>
            <a:off x="5790637" y="2565517"/>
            <a:ext cx="210673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which shows where the children eat lunch.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910410" y="4238171"/>
            <a:ext cx="1368952" cy="136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06" y="1922665"/>
            <a:ext cx="2640238" cy="25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After lunch, we will do the afternoon register and we </a:t>
            </a:r>
            <a:r>
              <a:rPr lang="en-GB" dirty="0" smtClean="0">
                <a:solidFill>
                  <a:schemeClr val="tx1"/>
                </a:solidFill>
              </a:rPr>
              <a:t>may </a:t>
            </a:r>
            <a:r>
              <a:rPr lang="en-GB" dirty="0" smtClean="0">
                <a:solidFill>
                  <a:schemeClr val="tx1"/>
                </a:solidFill>
              </a:rPr>
              <a:t>share a story or when you’re a little bit older we will start reading workshop.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582160" y="1227285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744849" y="4594929"/>
            <a:ext cx="1305708" cy="1094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AF59E-F1BF-4A37-9E13-B03EA655BCDB}"/>
              </a:ext>
            </a:extLst>
          </p:cNvPr>
          <p:cNvSpPr txBox="1"/>
          <p:nvPr/>
        </p:nvSpPr>
        <p:spPr>
          <a:xfrm>
            <a:off x="5874680" y="2881104"/>
            <a:ext cx="19386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song time.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910410" y="4238171"/>
            <a:ext cx="1368952" cy="1364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88" y="1923708"/>
            <a:ext cx="2652831" cy="25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49" y="3661953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37581" y="1204153"/>
            <a:ext cx="2873738" cy="1862667"/>
          </a:xfrm>
          <a:prstGeom prst="wedgeRoundRectCallout">
            <a:avLst>
              <a:gd name="adj1" fmla="val 19042"/>
              <a:gd name="adj2" fmla="val 67734"/>
              <a:gd name="adj3" fmla="val 16667"/>
            </a:avLst>
          </a:prstGeom>
          <a:solidFill>
            <a:schemeClr val="bg1"/>
          </a:solid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Then, it’s </a:t>
            </a:r>
            <a:r>
              <a:rPr lang="en-GB" dirty="0" smtClean="0">
                <a:solidFill>
                  <a:schemeClr val="tx1"/>
                </a:solidFill>
              </a:rPr>
              <a:t>back to our exciting learning! </a:t>
            </a:r>
            <a:r>
              <a:rPr lang="en-GB" dirty="0">
                <a:solidFill>
                  <a:schemeClr val="tx1"/>
                </a:solidFill>
              </a:rPr>
              <a:t>Will you play inside or outside?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6502" y="840086"/>
            <a:ext cx="2044065" cy="2226734"/>
            <a:chOff x="4744849" y="1227285"/>
            <a:chExt cx="4198311" cy="44623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56502" y="3793082"/>
            <a:ext cx="2044065" cy="2226734"/>
            <a:chOff x="4744849" y="1227285"/>
            <a:chExt cx="4198311" cy="44623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292102" y="840086"/>
            <a:ext cx="2044065" cy="2226734"/>
            <a:chOff x="4744849" y="1227285"/>
            <a:chExt cx="4198311" cy="446231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292102" y="3793082"/>
            <a:ext cx="2044065" cy="2226734"/>
            <a:chOff x="4744849" y="1227285"/>
            <a:chExt cx="4198311" cy="446231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3800608" y="3947459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1288020" y="1145063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6721017" y="1145063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1288020" y="4088227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6721017" y="4088227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3831582" y="3865452"/>
            <a:ext cx="1368952" cy="1364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21" y="1179271"/>
            <a:ext cx="1225963" cy="1319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18" y="4170675"/>
            <a:ext cx="1186236" cy="1214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97" y="4131941"/>
            <a:ext cx="1277659" cy="12388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35" y="1229277"/>
            <a:ext cx="1204618" cy="11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Just before it is time to go home, we sit together on the carpet and talk about all the </a:t>
            </a:r>
            <a:r>
              <a:rPr lang="en-GB" dirty="0" smtClean="0">
                <a:solidFill>
                  <a:schemeClr val="tx1"/>
                </a:solidFill>
              </a:rPr>
              <a:t>exciting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things </a:t>
            </a:r>
            <a:r>
              <a:rPr lang="en-GB" dirty="0" smtClean="0">
                <a:solidFill>
                  <a:schemeClr val="tx1"/>
                </a:solidFill>
              </a:rPr>
              <a:t>we have been up to.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We </a:t>
            </a:r>
            <a:r>
              <a:rPr lang="en-GB" dirty="0" smtClean="0">
                <a:solidFill>
                  <a:schemeClr val="tx1"/>
                </a:solidFill>
              </a:rPr>
              <a:t>may </a:t>
            </a:r>
            <a:r>
              <a:rPr lang="en-GB" dirty="0">
                <a:solidFill>
                  <a:schemeClr val="tx1"/>
                </a:solidFill>
              </a:rPr>
              <a:t>have a story or sing some </a:t>
            </a:r>
            <a:r>
              <a:rPr lang="en-GB" dirty="0" smtClean="0">
                <a:solidFill>
                  <a:schemeClr val="tx1"/>
                </a:solidFill>
              </a:rPr>
              <a:t>songs.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582160" y="1227285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744849" y="4594929"/>
            <a:ext cx="1305708" cy="1094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51719-4B57-4A8B-A04D-7EDA8EDE1286}"/>
              </a:ext>
            </a:extLst>
          </p:cNvPr>
          <p:cNvSpPr txBox="1"/>
          <p:nvPr/>
        </p:nvSpPr>
        <p:spPr>
          <a:xfrm>
            <a:off x="5992237" y="2702289"/>
            <a:ext cx="170353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which shows story time.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910410" y="4238171"/>
            <a:ext cx="1368952" cy="1364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53" y="1889829"/>
            <a:ext cx="2671905" cy="266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46457" y="1810036"/>
            <a:ext cx="3398671" cy="1710017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it is home time, we put on our coats and collect </a:t>
            </a:r>
            <a:r>
              <a:rPr lang="en-GB" dirty="0" smtClean="0">
                <a:solidFill>
                  <a:schemeClr val="tx1"/>
                </a:solidFill>
              </a:rPr>
              <a:t>our belongings to </a:t>
            </a:r>
            <a:r>
              <a:rPr lang="en-GB" dirty="0">
                <a:solidFill>
                  <a:schemeClr val="tx1"/>
                </a:solidFill>
              </a:rPr>
              <a:t>take home.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49" y="1007230"/>
            <a:ext cx="3684111" cy="4339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638074" y="450699"/>
            <a:ext cx="1581772" cy="1113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230649" y="4799365"/>
            <a:ext cx="1305708" cy="1094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D51719-4B57-4A8B-A04D-7EDA8EDE1286}"/>
              </a:ext>
            </a:extLst>
          </p:cNvPr>
          <p:cNvSpPr txBox="1"/>
          <p:nvPr/>
        </p:nvSpPr>
        <p:spPr>
          <a:xfrm>
            <a:off x="5685969" y="2278418"/>
            <a:ext cx="203240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which shows where the children will go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910410" y="4238171"/>
            <a:ext cx="1368952" cy="1364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412" y="1486144"/>
            <a:ext cx="3160117" cy="29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2" y="1566333"/>
            <a:ext cx="3169911" cy="3733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D51719-4B57-4A8B-A04D-7EDA8EDE1286}"/>
              </a:ext>
            </a:extLst>
          </p:cNvPr>
          <p:cNvSpPr txBox="1"/>
          <p:nvPr/>
        </p:nvSpPr>
        <p:spPr>
          <a:xfrm>
            <a:off x="1338673" y="2520351"/>
            <a:ext cx="204998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and your teaching assistant, waving.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6"/>
          <a:stretch/>
        </p:blipFill>
        <p:spPr>
          <a:xfrm rot="5400000">
            <a:off x="713068" y="1954578"/>
            <a:ext cx="3391536" cy="285931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97529" y="1566333"/>
            <a:ext cx="4033671" cy="2777068"/>
          </a:xfrm>
          <a:prstGeom prst="wedgeRoundRectCallout">
            <a:avLst>
              <a:gd name="adj1" fmla="val -76743"/>
              <a:gd name="adj2" fmla="val -1589"/>
              <a:gd name="adj3" fmla="val 16667"/>
            </a:avLst>
          </a:prstGeom>
          <a:solidFill>
            <a:schemeClr val="bg1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Phew! What busy days </a:t>
            </a:r>
            <a:r>
              <a:rPr lang="en-GB" dirty="0" smtClean="0">
                <a:solidFill>
                  <a:schemeClr val="tx1"/>
                </a:solidFill>
              </a:rPr>
              <a:t>at </a:t>
            </a:r>
            <a:r>
              <a:rPr lang="en-GB" dirty="0" smtClean="0">
                <a:solidFill>
                  <a:schemeClr val="tx1"/>
                </a:solidFill>
              </a:rPr>
              <a:t>Twiss </a:t>
            </a:r>
            <a:r>
              <a:rPr lang="en-GB" dirty="0" smtClean="0">
                <a:solidFill>
                  <a:schemeClr val="tx1"/>
                </a:solidFill>
              </a:rPr>
              <a:t>Green.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We are looking forward to </a:t>
            </a:r>
            <a:r>
              <a:rPr lang="en-GB" dirty="0" smtClean="0">
                <a:solidFill>
                  <a:schemeClr val="tx1"/>
                </a:solidFill>
              </a:rPr>
              <a:t>making lots </a:t>
            </a:r>
            <a:r>
              <a:rPr lang="en-GB" dirty="0" smtClean="0">
                <a:solidFill>
                  <a:schemeClr val="tx1"/>
                </a:solidFill>
              </a:rPr>
              <a:t>of exciting memories </a:t>
            </a:r>
            <a:r>
              <a:rPr lang="en-GB" dirty="0" smtClean="0">
                <a:solidFill>
                  <a:schemeClr val="tx1"/>
                </a:solidFill>
              </a:rPr>
              <a:t>with you.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Mrs </a:t>
            </a:r>
            <a:r>
              <a:rPr lang="en-GB" dirty="0" err="1" smtClean="0">
                <a:solidFill>
                  <a:schemeClr val="tx1"/>
                </a:solidFill>
              </a:rPr>
              <a:t>Durr</a:t>
            </a:r>
            <a:r>
              <a:rPr lang="en-GB" dirty="0" smtClean="0">
                <a:solidFill>
                  <a:schemeClr val="tx1"/>
                </a:solidFill>
              </a:rPr>
              <a:t> &amp; Miss </a:t>
            </a:r>
            <a:r>
              <a:rPr lang="en-GB" dirty="0" err="1" smtClean="0">
                <a:solidFill>
                  <a:schemeClr val="tx1"/>
                </a:solidFill>
              </a:rPr>
              <a:t>Nunnerley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66215" y="696095"/>
            <a:ext cx="7811741" cy="1629416"/>
          </a:xfrm>
          <a:prstGeom prst="wedgeRoundRectCallout">
            <a:avLst>
              <a:gd name="adj1" fmla="val -18415"/>
              <a:gd name="adj2" fmla="val 50077"/>
              <a:gd name="adj3" fmla="val 16667"/>
            </a:avLst>
          </a:prstGeom>
          <a:solidFill>
            <a:schemeClr val="bg1"/>
          </a:solid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Welcome to </a:t>
            </a:r>
            <a:r>
              <a:rPr lang="en-GB" dirty="0" smtClean="0">
                <a:solidFill>
                  <a:schemeClr val="tx1"/>
                </a:solidFill>
              </a:rPr>
              <a:t>Twiss Green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We are Mrs </a:t>
            </a:r>
            <a:r>
              <a:rPr lang="en-GB" dirty="0" err="1" smtClean="0">
                <a:solidFill>
                  <a:schemeClr val="tx1"/>
                </a:solidFill>
              </a:rPr>
              <a:t>Durr</a:t>
            </a:r>
            <a:r>
              <a:rPr lang="en-GB" dirty="0" smtClean="0">
                <a:solidFill>
                  <a:schemeClr val="tx1"/>
                </a:solidFill>
              </a:rPr>
              <a:t> and Miss </a:t>
            </a:r>
            <a:r>
              <a:rPr lang="en-GB" dirty="0" err="1" smtClean="0">
                <a:solidFill>
                  <a:schemeClr val="tx1"/>
                </a:solidFill>
              </a:rPr>
              <a:t>Nunnerley</a:t>
            </a:r>
            <a:r>
              <a:rPr lang="en-GB" dirty="0" smtClean="0">
                <a:solidFill>
                  <a:schemeClr val="tx1"/>
                </a:solidFill>
              </a:rPr>
              <a:t> and we will </a:t>
            </a:r>
            <a:r>
              <a:rPr lang="en-GB" dirty="0">
                <a:solidFill>
                  <a:schemeClr val="tx1"/>
                </a:solidFill>
              </a:rPr>
              <a:t>be your </a:t>
            </a:r>
            <a:r>
              <a:rPr lang="en-GB" dirty="0" smtClean="0">
                <a:solidFill>
                  <a:schemeClr val="tx1"/>
                </a:solidFill>
              </a:rPr>
              <a:t>teachers </a:t>
            </a:r>
            <a:r>
              <a:rPr lang="en-GB" dirty="0">
                <a:solidFill>
                  <a:schemeClr val="tx1"/>
                </a:solidFill>
              </a:rPr>
              <a:t>in September.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Let </a:t>
            </a:r>
            <a:r>
              <a:rPr lang="en-GB" dirty="0" smtClean="0">
                <a:solidFill>
                  <a:schemeClr val="tx1"/>
                </a:solidFill>
              </a:rPr>
              <a:t>us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tell you what a day </a:t>
            </a:r>
            <a:r>
              <a:rPr lang="en-GB" dirty="0" smtClean="0">
                <a:solidFill>
                  <a:schemeClr val="tx1"/>
                </a:solidFill>
              </a:rPr>
              <a:t>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Twiss Green looks </a:t>
            </a:r>
            <a:r>
              <a:rPr lang="en-GB" dirty="0">
                <a:solidFill>
                  <a:schemeClr val="tx1"/>
                </a:solidFill>
              </a:rPr>
              <a:t>like.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97" y="2749066"/>
            <a:ext cx="2707878" cy="3189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807" t="14343" r="62434" b="38221"/>
          <a:stretch/>
        </p:blipFill>
        <p:spPr>
          <a:xfrm>
            <a:off x="1594538" y="2950986"/>
            <a:ext cx="2292107" cy="2284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5045" y="5447635"/>
            <a:ext cx="263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Mrs </a:t>
            </a:r>
            <a:r>
              <a:rPr lang="en-GB" dirty="0" err="1" smtClean="0"/>
              <a:t>Durr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13" y="2749066"/>
            <a:ext cx="2707878" cy="31895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3513" y="5437295"/>
            <a:ext cx="270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Miss </a:t>
            </a:r>
            <a:r>
              <a:rPr lang="en-GB" dirty="0" err="1" smtClean="0"/>
              <a:t>Nunnerley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0622" t="20189" r="62271" b="31399"/>
          <a:stretch/>
        </p:blipFill>
        <p:spPr>
          <a:xfrm>
            <a:off x="5335538" y="2950986"/>
            <a:ext cx="2328005" cy="22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Good morning! </a:t>
            </a:r>
            <a:endParaRPr lang="en-GB" sz="2000" dirty="0" smtClean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When you come to school in the morning, you need to walk through the playground and find our classroom door. 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582160" y="1227285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744849" y="4594929"/>
            <a:ext cx="1305708" cy="1094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910410" y="4238171"/>
            <a:ext cx="1368952" cy="1364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65" y="1901370"/>
            <a:ext cx="2719009" cy="25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When you come into the classroom, you will need to take off your coat and hang it on your peg. Each child in our class has their own peg. </a:t>
            </a:r>
            <a:r>
              <a:rPr lang="en-GB" sz="1600" dirty="0" smtClean="0">
                <a:solidFill>
                  <a:schemeClr val="tx1"/>
                </a:solidFill>
              </a:rPr>
              <a:t>You </a:t>
            </a:r>
            <a:r>
              <a:rPr lang="en-GB" sz="1600" dirty="0" smtClean="0">
                <a:solidFill>
                  <a:schemeClr val="tx1"/>
                </a:solidFill>
              </a:rPr>
              <a:t>will </a:t>
            </a:r>
            <a:r>
              <a:rPr lang="en-GB" sz="1600" dirty="0" smtClean="0">
                <a:solidFill>
                  <a:schemeClr val="tx1"/>
                </a:solidFill>
              </a:rPr>
              <a:t>have </a:t>
            </a:r>
            <a:r>
              <a:rPr lang="en-GB" sz="1600" dirty="0" smtClean="0">
                <a:solidFill>
                  <a:schemeClr val="tx1"/>
                </a:solidFill>
              </a:rPr>
              <a:t>your </a:t>
            </a:r>
            <a:r>
              <a:rPr lang="en-GB" sz="1600" dirty="0" smtClean="0">
                <a:solidFill>
                  <a:schemeClr val="tx1"/>
                </a:solidFill>
              </a:rPr>
              <a:t>own tray with your name on you can put </a:t>
            </a:r>
            <a:r>
              <a:rPr lang="en-GB" sz="1600" dirty="0" smtClean="0">
                <a:solidFill>
                  <a:schemeClr val="tx1"/>
                </a:solidFill>
              </a:rPr>
              <a:t>your </a:t>
            </a:r>
            <a:r>
              <a:rPr lang="en-GB" sz="1600" dirty="0" smtClean="0">
                <a:solidFill>
                  <a:schemeClr val="tx1"/>
                </a:solidFill>
              </a:rPr>
              <a:t>belongings in </a:t>
            </a:r>
            <a:r>
              <a:rPr lang="en-GB" sz="1600" dirty="0" smtClean="0">
                <a:solidFill>
                  <a:schemeClr val="tx1"/>
                </a:solidFill>
              </a:rPr>
              <a:t>there too</a:t>
            </a:r>
            <a:r>
              <a:rPr lang="en-GB" sz="1600" dirty="0" smtClean="0">
                <a:solidFill>
                  <a:schemeClr val="tx1"/>
                </a:solidFill>
              </a:rPr>
              <a:t>!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582160" y="1227285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744849" y="4594929"/>
            <a:ext cx="1305708" cy="1094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5F731-E76A-4378-81F8-F783E636FA44}"/>
              </a:ext>
            </a:extLst>
          </p:cNvPr>
          <p:cNvSpPr txBox="1"/>
          <p:nvPr/>
        </p:nvSpPr>
        <p:spPr>
          <a:xfrm>
            <a:off x="5706627" y="2739169"/>
            <a:ext cx="227475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showing the children’s coat pegs.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910410" y="4238171"/>
            <a:ext cx="1368952" cy="136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33" y="1973943"/>
            <a:ext cx="2590372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6" y="609598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529479" y="657660"/>
            <a:ext cx="5920925" cy="1906768"/>
          </a:xfrm>
          <a:prstGeom prst="wedgeRoundRectCallout">
            <a:avLst>
              <a:gd name="adj1" fmla="val -55674"/>
              <a:gd name="adj2" fmla="val -21209"/>
              <a:gd name="adj3" fmla="val 16667"/>
            </a:avLst>
          </a:prstGeom>
          <a:solidFill>
            <a:schemeClr val="bg1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Our next job is to do the register. We sit quietly on the carpet for this special job. I will read out a list of all the children in our class to see who is in school today.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72306" y="2654012"/>
            <a:ext cx="7478097" cy="3719052"/>
            <a:chOff x="4744849" y="1227285"/>
            <a:chExt cx="4198311" cy="44623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756268" y="862239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5F731-E76A-4378-81F8-F783E636FA44}"/>
              </a:ext>
            </a:extLst>
          </p:cNvPr>
          <p:cNvSpPr txBox="1"/>
          <p:nvPr/>
        </p:nvSpPr>
        <p:spPr>
          <a:xfrm>
            <a:off x="1973070" y="3736815"/>
            <a:ext cx="149749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register time.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790925" y="827769"/>
            <a:ext cx="1368952" cy="1364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77" y="3251880"/>
            <a:ext cx="4733752" cy="21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9" y="3957218"/>
            <a:ext cx="1329267" cy="15657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7757795" cy="2777068"/>
          </a:xfrm>
          <a:prstGeom prst="wedgeRoundRectCallout">
            <a:avLst>
              <a:gd name="adj1" fmla="val -32228"/>
              <a:gd name="adj2" fmla="val 62348"/>
              <a:gd name="adj3" fmla="val 16667"/>
            </a:avLst>
          </a:prstGeom>
          <a:solidFill>
            <a:schemeClr val="bg1"/>
          </a:solidFill>
          <a:ln w="28575">
            <a:solidFill>
              <a:srgbClr val="CC4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 Twiss Green we have our </a:t>
            </a:r>
            <a:r>
              <a:rPr lang="en-GB" dirty="0" smtClean="0">
                <a:solidFill>
                  <a:schemeClr val="tx1"/>
                </a:solidFill>
              </a:rPr>
              <a:t>assemblies </a:t>
            </a:r>
            <a:r>
              <a:rPr lang="en-GB" dirty="0" smtClean="0">
                <a:solidFill>
                  <a:schemeClr val="tx1"/>
                </a:solidFill>
              </a:rPr>
              <a:t>in the school hall.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In assembly we listen to stories and sing </a:t>
            </a:r>
            <a:r>
              <a:rPr lang="en-GB" dirty="0" smtClean="0">
                <a:solidFill>
                  <a:schemeClr val="tx1"/>
                </a:solidFill>
              </a:rPr>
              <a:t>songs.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It’s a little different this year. We will have our school assembly in class on the computer. These are some of the teachers who you might see during assembly.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0807" t="14343" r="62434" b="38221"/>
          <a:stretch/>
        </p:blipFill>
        <p:spPr>
          <a:xfrm>
            <a:off x="941568" y="4098374"/>
            <a:ext cx="1070155" cy="1066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20" y="4303824"/>
            <a:ext cx="1700410" cy="20028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2843492" y="4567199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0807" t="14343" r="62434" b="38221"/>
          <a:stretch/>
        </p:blipFill>
        <p:spPr>
          <a:xfrm>
            <a:off x="2876373" y="4482754"/>
            <a:ext cx="1368952" cy="136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959" y="3737202"/>
            <a:ext cx="1700931" cy="2005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464" y="4300958"/>
            <a:ext cx="1700931" cy="20057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0607" y="5373628"/>
            <a:ext cx="166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Miss </a:t>
            </a:r>
            <a:r>
              <a:rPr lang="en-GB" dirty="0" err="1"/>
              <a:t>McGann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698065" y="5945378"/>
            <a:ext cx="171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Mrs Fuller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620732" y="5945378"/>
            <a:ext cx="1617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Mr Wood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10734" t="32489" r="62382" b="19296"/>
          <a:stretch/>
        </p:blipFill>
        <p:spPr>
          <a:xfrm>
            <a:off x="4804229" y="3899162"/>
            <a:ext cx="1357572" cy="13695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10845" t="17411" r="62494" b="34573"/>
          <a:stretch/>
        </p:blipFill>
        <p:spPr>
          <a:xfrm>
            <a:off x="2859261" y="4482754"/>
            <a:ext cx="1386064" cy="13643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10956" t="30308" r="62271" b="21280"/>
          <a:stretch/>
        </p:blipFill>
        <p:spPr>
          <a:xfrm>
            <a:off x="6695808" y="4482754"/>
            <a:ext cx="1341975" cy="13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we come back to the classroom, we will have a talk about what we will be doing for the rest of the day.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There are lots of things for you to explore – let’s take a look!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582160" y="1227285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744849" y="4594929"/>
            <a:ext cx="1305708" cy="1094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5F731-E76A-4378-81F8-F783E636FA44}"/>
              </a:ext>
            </a:extLst>
          </p:cNvPr>
          <p:cNvSpPr txBox="1"/>
          <p:nvPr/>
        </p:nvSpPr>
        <p:spPr>
          <a:xfrm>
            <a:off x="6084664" y="2468265"/>
            <a:ext cx="149749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which shows you in the classroom.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910410" y="4238171"/>
            <a:ext cx="1368952" cy="1364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06" y="1922665"/>
            <a:ext cx="2640238" cy="25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773529" y="4059241"/>
            <a:ext cx="2873738" cy="1862667"/>
          </a:xfrm>
          <a:prstGeom prst="wedgeRoundRectCallout">
            <a:avLst>
              <a:gd name="adj1" fmla="val -64925"/>
              <a:gd name="adj2" fmla="val -23175"/>
              <a:gd name="adj3" fmla="val 16667"/>
            </a:avLst>
          </a:prstGeom>
          <a:solidFill>
            <a:schemeClr val="bg1"/>
          </a:solid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the classroom, there are lots of things for you to explore and help you with your learning.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4239" y="601134"/>
            <a:ext cx="2044065" cy="2226734"/>
            <a:chOff x="4744849" y="1227285"/>
            <a:chExt cx="4198311" cy="44623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78632" y="1487666"/>
            <a:ext cx="2044065" cy="2226734"/>
            <a:chOff x="4744849" y="1227285"/>
            <a:chExt cx="4198311" cy="44623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548616" y="601134"/>
            <a:ext cx="2044065" cy="2226734"/>
            <a:chOff x="4744849" y="1227285"/>
            <a:chExt cx="4198311" cy="44623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518599" y="1487666"/>
            <a:ext cx="2044065" cy="2226734"/>
            <a:chOff x="4744849" y="1227285"/>
            <a:chExt cx="4198311" cy="446231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518599" y="3877207"/>
            <a:ext cx="2044065" cy="2226734"/>
            <a:chOff x="4744849" y="1227285"/>
            <a:chExt cx="4198311" cy="44623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1053154" y="896623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4978565" y="896623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3015342" y="1783155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6947514" y="1783155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6947514" y="4188956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910410" y="4238171"/>
            <a:ext cx="1368952" cy="13643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13" y="4238171"/>
            <a:ext cx="1186235" cy="12847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82" y="1842218"/>
            <a:ext cx="1203467" cy="129690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89" y="977563"/>
            <a:ext cx="1194812" cy="12244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3" y="988739"/>
            <a:ext cx="1186237" cy="12133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9"/>
          <a:stretch/>
        </p:blipFill>
        <p:spPr>
          <a:xfrm>
            <a:off x="2964000" y="1824404"/>
            <a:ext cx="1237577" cy="13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773529" y="4059241"/>
            <a:ext cx="2873738" cy="1862667"/>
          </a:xfrm>
          <a:prstGeom prst="wedgeRoundRectCallout">
            <a:avLst>
              <a:gd name="adj1" fmla="val -64925"/>
              <a:gd name="adj2" fmla="val -23175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There are lots of </a:t>
            </a:r>
            <a:r>
              <a:rPr lang="en-GB" dirty="0" smtClean="0">
                <a:solidFill>
                  <a:schemeClr val="tx1"/>
                </a:solidFill>
              </a:rPr>
              <a:t>exciting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things for you to explore outside too.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4239" y="601134"/>
            <a:ext cx="2044065" cy="2226734"/>
            <a:chOff x="4744849" y="1227285"/>
            <a:chExt cx="4198311" cy="44623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78632" y="1487666"/>
            <a:ext cx="2044065" cy="2226734"/>
            <a:chOff x="4744849" y="1227285"/>
            <a:chExt cx="4198311" cy="44623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548616" y="601134"/>
            <a:ext cx="2044065" cy="2226734"/>
            <a:chOff x="4744849" y="1227285"/>
            <a:chExt cx="4198311" cy="44623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518599" y="1487666"/>
            <a:ext cx="2044065" cy="2226734"/>
            <a:chOff x="4744849" y="1227285"/>
            <a:chExt cx="4198311" cy="446231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518599" y="3877207"/>
            <a:ext cx="2044065" cy="2226734"/>
            <a:chOff x="4744849" y="1227285"/>
            <a:chExt cx="4198311" cy="44623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1037564" y="896623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3007548" y="1789024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4983970" y="896623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6947514" y="1789023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E3A62B-9740-4019-86BF-E19A1788D20D}"/>
              </a:ext>
            </a:extLst>
          </p:cNvPr>
          <p:cNvSpPr txBox="1"/>
          <p:nvPr/>
        </p:nvSpPr>
        <p:spPr>
          <a:xfrm>
            <a:off x="6947514" y="4172696"/>
            <a:ext cx="11862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Insert a photo which shows a different area or resource.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10807" t="14343" r="62434" b="38221"/>
          <a:stretch/>
        </p:blipFill>
        <p:spPr>
          <a:xfrm>
            <a:off x="910410" y="4238171"/>
            <a:ext cx="1368952" cy="1364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736" y="964128"/>
            <a:ext cx="1251072" cy="12379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3316" y="1826692"/>
            <a:ext cx="1205669" cy="13124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35" y="4189045"/>
            <a:ext cx="1281881" cy="13338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08" y="1826692"/>
            <a:ext cx="1281880" cy="13124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94" y="972810"/>
            <a:ext cx="1164907" cy="12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575</TotalTime>
  <Words>856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staffr</cp:lastModifiedBy>
  <cp:revision>21</cp:revision>
  <dcterms:created xsi:type="dcterms:W3CDTF">2020-06-04T15:43:43Z</dcterms:created>
  <dcterms:modified xsi:type="dcterms:W3CDTF">2020-11-03T11:40:12Z</dcterms:modified>
</cp:coreProperties>
</file>