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8FC"/>
    <a:srgbClr val="CD1490"/>
    <a:srgbClr val="21B413"/>
    <a:srgbClr val="00C2CB"/>
    <a:srgbClr val="FAB122"/>
    <a:srgbClr val="8A0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17296-0E54-4341-8DDC-BB1322517E2D}" v="2" dt="2021-12-07T17:22:31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D7817296-0E54-4341-8DDC-BB1322517E2D}"/>
    <pc:docChg chg="custSel modSld">
      <pc:chgData name="Janet Lloyd" userId="a4f699d23cac0c7f" providerId="LiveId" clId="{D7817296-0E54-4341-8DDC-BB1322517E2D}" dt="2021-12-07T17:22:22.132" v="74" actId="20577"/>
      <pc:docMkLst>
        <pc:docMk/>
      </pc:docMkLst>
      <pc:sldChg chg="modSp mod">
        <pc:chgData name="Janet Lloyd" userId="a4f699d23cac0c7f" providerId="LiveId" clId="{D7817296-0E54-4341-8DDC-BB1322517E2D}" dt="2021-12-07T17:22:22.132" v="74" actId="20577"/>
        <pc:sldMkLst>
          <pc:docMk/>
          <pc:sldMk cId="2448713213" sldId="269"/>
        </pc:sldMkLst>
        <pc:spChg chg="mod">
          <ac:chgData name="Janet Lloyd" userId="a4f699d23cac0c7f" providerId="LiveId" clId="{D7817296-0E54-4341-8DDC-BB1322517E2D}" dt="2021-12-07T17:21:44.184" v="1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D7817296-0E54-4341-8DDC-BB1322517E2D}" dt="2021-12-07T17:21:44.184" v="1"/>
          <ac:spMkLst>
            <pc:docMk/>
            <pc:sldMk cId="2448713213" sldId="269"/>
            <ac:spMk id="3" creationId="{0229631F-93B4-482C-9D34-69471A18C73B}"/>
          </ac:spMkLst>
        </pc:spChg>
        <pc:spChg chg="mod">
          <ac:chgData name="Janet Lloyd" userId="a4f699d23cac0c7f" providerId="LiveId" clId="{D7817296-0E54-4341-8DDC-BB1322517E2D}" dt="2021-12-07T17:22:22.132" v="74" actId="20577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D7817296-0E54-4341-8DDC-BB1322517E2D}" dt="2021-12-07T17:21:44.184" v="1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D7817296-0E54-4341-8DDC-BB1322517E2D}" dt="2021-12-07T17:21:44.184" v="1"/>
          <ac:spMkLst>
            <pc:docMk/>
            <pc:sldMk cId="2448713213" sldId="269"/>
            <ac:spMk id="7" creationId="{74223B35-E0FB-4798-9CAB-CBD73E41F895}"/>
          </ac:spMkLst>
        </pc:spChg>
        <pc:spChg chg="mod">
          <ac:chgData name="Janet Lloyd" userId="a4f699d23cac0c7f" providerId="LiveId" clId="{D7817296-0E54-4341-8DDC-BB1322517E2D}" dt="2021-12-07T17:21:44.184" v="1"/>
          <ac:spMkLst>
            <pc:docMk/>
            <pc:sldMk cId="2448713213" sldId="269"/>
            <ac:spMk id="11" creationId="{5C159A8C-4386-42F9-A772-1D9A4BF760FF}"/>
          </ac:spMkLst>
        </pc:spChg>
        <pc:spChg chg="mod">
          <ac:chgData name="Janet Lloyd" userId="a4f699d23cac0c7f" providerId="LiveId" clId="{D7817296-0E54-4341-8DDC-BB1322517E2D}" dt="2021-12-07T17:21:44.184" v="1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4223B35-E0FB-4798-9CAB-CBD73E41F895}"/>
              </a:ext>
            </a:extLst>
          </p:cNvPr>
          <p:cNvSpPr/>
          <p:nvPr/>
        </p:nvSpPr>
        <p:spPr>
          <a:xfrm>
            <a:off x="0" y="0"/>
            <a:ext cx="9144000" cy="400948"/>
          </a:xfrm>
          <a:prstGeom prst="rect">
            <a:avLst/>
          </a:prstGeom>
          <a:solidFill>
            <a:srgbClr val="FFC000"/>
          </a:solidFill>
          <a:ln>
            <a:solidFill>
              <a:srgbClr val="1EC8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279" y="60818"/>
            <a:ext cx="944113" cy="351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178178" y="82768"/>
            <a:ext cx="6559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1 Spring 1 – Animals I like and don’t like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178178" y="502721"/>
            <a:ext cx="5981125" cy="2031325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understand some animal nouns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ask the question “What is it?”, and say an animal noun as </a:t>
            </a:r>
          </a:p>
          <a:p>
            <a:pPr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answer.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tell someone what my favourite animal is.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recognise some animal nouns in the plural 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listen and join in with a story about animals.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use a model to write sentences about animals I see, when </a:t>
            </a:r>
          </a:p>
          <a:p>
            <a:pPr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I walk to school.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6400800" y="514644"/>
            <a:ext cx="2677336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stress on letters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v/j/z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205576" y="4724400"/>
            <a:ext cx="5981124" cy="1695721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understand some animal nouns  in Spanish.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ask the question “What is it?” in Spanish.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answer a question, using “It is “ = noun in Spanish.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use and complete the phrase “My favourite animal is +noun”.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recognise some animal nouns in the plural.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use a model to write a sentence about animals.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205576" y="2656862"/>
            <a:ext cx="5953727" cy="1924629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(words or short phrases).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Imitate the pronunciation of sounds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 question in Spanish accurately.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actions to help memorisation.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Practise new language with a friend.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links with English and home languages.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6419143" y="2321631"/>
            <a:ext cx="2638657" cy="3301738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Primary creativity/</a:t>
            </a:r>
            <a:b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cross-curricular learning opportunities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storytelling about animals I see when I walk to school- potential to retell and perform as class assembly.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 display of favourite animals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own games to guess animals.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class book of own fantastical animals.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159A8C-4386-42F9-A772-1D9A4BF760FF}"/>
              </a:ext>
            </a:extLst>
          </p:cNvPr>
          <p:cNvSpPr txBox="1"/>
          <p:nvPr/>
        </p:nvSpPr>
        <p:spPr>
          <a:xfrm>
            <a:off x="6439479" y="5734496"/>
            <a:ext cx="2638657" cy="10652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Grammar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Spanish nouns.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Recognise and use nouns for animals with indefinite articles.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plural nouns.</a:t>
            </a: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290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Teacher</cp:lastModifiedBy>
  <cp:revision>65</cp:revision>
  <dcterms:created xsi:type="dcterms:W3CDTF">2006-08-16T00:00:00Z</dcterms:created>
  <dcterms:modified xsi:type="dcterms:W3CDTF">2022-01-11T22:40:20Z</dcterms:modified>
</cp:coreProperties>
</file>