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C8FC"/>
    <a:srgbClr val="CD1490"/>
    <a:srgbClr val="21B413"/>
    <a:srgbClr val="00C2CB"/>
    <a:srgbClr val="FAB122"/>
    <a:srgbClr val="8A0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FD395-3F3D-4FCF-A995-9374FF86FE51}" v="1" dt="2022-02-06T11:35:37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072FD395-3F3D-4FCF-A995-9374FF86FE51}"/>
    <pc:docChg chg="custSel modSld">
      <pc:chgData name="Janet Lloyd" userId="a4f699d23cac0c7f" providerId="LiveId" clId="{072FD395-3F3D-4FCF-A995-9374FF86FE51}" dt="2022-02-06T11:38:00.408" v="30" actId="20577"/>
      <pc:docMkLst>
        <pc:docMk/>
      </pc:docMkLst>
      <pc:sldChg chg="modSp mod">
        <pc:chgData name="Janet Lloyd" userId="a4f699d23cac0c7f" providerId="LiveId" clId="{072FD395-3F3D-4FCF-A995-9374FF86FE51}" dt="2022-02-06T11:38:00.408" v="30" actId="20577"/>
        <pc:sldMkLst>
          <pc:docMk/>
          <pc:sldMk cId="2448713213" sldId="269"/>
        </pc:sldMkLst>
        <pc:spChg chg="mod">
          <ac:chgData name="Janet Lloyd" userId="a4f699d23cac0c7f" providerId="LiveId" clId="{072FD395-3F3D-4FCF-A995-9374FF86FE51}" dt="2022-02-06T11:35:37.872" v="1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072FD395-3F3D-4FCF-A995-9374FF86FE51}" dt="2022-02-06T11:35:37.872" v="1"/>
          <ac:spMkLst>
            <pc:docMk/>
            <pc:sldMk cId="2448713213" sldId="269"/>
            <ac:spMk id="3" creationId="{0229631F-93B4-482C-9D34-69471A18C73B}"/>
          </ac:spMkLst>
        </pc:spChg>
        <pc:spChg chg="mod">
          <ac:chgData name="Janet Lloyd" userId="a4f699d23cac0c7f" providerId="LiveId" clId="{072FD395-3F3D-4FCF-A995-9374FF86FE51}" dt="2022-02-06T11:38:00.408" v="30" actId="20577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072FD395-3F3D-4FCF-A995-9374FF86FE51}" dt="2022-02-06T11:35:37.872" v="1"/>
          <ac:spMkLst>
            <pc:docMk/>
            <pc:sldMk cId="2448713213" sldId="269"/>
            <ac:spMk id="6" creationId="{6E8D0DD5-735F-4D00-8640-4C27ED2481BA}"/>
          </ac:spMkLst>
        </pc:spChg>
        <pc:spChg chg="mod">
          <ac:chgData name="Janet Lloyd" userId="a4f699d23cac0c7f" providerId="LiveId" clId="{072FD395-3F3D-4FCF-A995-9374FF86FE51}" dt="2022-02-06T11:35:26.872" v="0" actId="207"/>
          <ac:spMkLst>
            <pc:docMk/>
            <pc:sldMk cId="2448713213" sldId="269"/>
            <ac:spMk id="7" creationId="{74223B35-E0FB-4798-9CAB-CBD73E41F895}"/>
          </ac:spMkLst>
        </pc:spChg>
        <pc:spChg chg="mod">
          <ac:chgData name="Janet Lloyd" userId="a4f699d23cac0c7f" providerId="LiveId" clId="{072FD395-3F3D-4FCF-A995-9374FF86FE51}" dt="2022-02-06T11:35:37.872" v="1"/>
          <ac:spMkLst>
            <pc:docMk/>
            <pc:sldMk cId="2448713213" sldId="269"/>
            <ac:spMk id="11" creationId="{5C159A8C-4386-42F9-A772-1D9A4BF760FF}"/>
          </ac:spMkLst>
        </pc:spChg>
        <pc:spChg chg="mod">
          <ac:chgData name="Janet Lloyd" userId="a4f699d23cac0c7f" providerId="LiveId" clId="{072FD395-3F3D-4FCF-A995-9374FF86FE51}" dt="2022-02-06T11:35:37.872" v="1"/>
          <ac:spMkLst>
            <pc:docMk/>
            <pc:sldMk cId="2448713213" sldId="269"/>
            <ac:spMk id="12" creationId="{DE2AB4B6-8597-474E-9396-05D97799EC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4223B35-E0FB-4798-9CAB-CBD73E41F895}"/>
              </a:ext>
            </a:extLst>
          </p:cNvPr>
          <p:cNvSpPr/>
          <p:nvPr/>
        </p:nvSpPr>
        <p:spPr>
          <a:xfrm>
            <a:off x="0" y="0"/>
            <a:ext cx="9144000" cy="400948"/>
          </a:xfrm>
          <a:prstGeom prst="rect">
            <a:avLst/>
          </a:prstGeom>
          <a:solidFill>
            <a:srgbClr val="FFC000"/>
          </a:solidFill>
          <a:ln>
            <a:solidFill>
              <a:srgbClr val="1EC8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279" y="60818"/>
            <a:ext cx="944113" cy="35167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178178" y="82768"/>
            <a:ext cx="54419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1 Spring 2 – Carnival Time.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86519" y="412494"/>
            <a:ext cx="6390481" cy="1785104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learn about Spanish traditions and take part in a carnival </a:t>
            </a: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celebration.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say and write numbers between 1 and 15.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ask and answer “how old are you?”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take part in a simple dialogue about myself using familiar    questions and </a:t>
            </a:r>
          </a:p>
          <a:p>
            <a:pPr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answers.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read and write dates in Spanish.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use and understand Easter related vocabulary</a:t>
            </a: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6560117" y="512300"/>
            <a:ext cx="2497364" cy="1457643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j/g/v/z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4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cu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94974" y="4742751"/>
            <a:ext cx="6426167" cy="2109937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understand learn about Spanish traditions and take part in a carnival celebration.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say and write some numbers between 1 and 15.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ask and answer the question “how old are you?” in Spanish.</a:t>
            </a: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take part in a simple dialogue about myself using familiar</a:t>
            </a: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questions and answers </a:t>
            </a: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read and write dates in Spanish.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understand and use  Easter related vocabulary.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73646" y="2276546"/>
            <a:ext cx="6426167" cy="2385653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(words or short phrases).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Recall and use previously learnt language.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 a question in Spanish accurately.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 attentively.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actions and games to help memorisation.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a positive attitude to learning about language and cultures.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links with English and home languages.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risks and learn from mistakes.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Imitate pronunciation of sounds.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6646636" y="2414709"/>
            <a:ext cx="2497364" cy="3071225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Primary creativity/</a:t>
            </a:r>
            <a:b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cross-curricular learning opportunities 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Join in with carnival celebrations- Drama/Music.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Prepare and present a class assembly about carnival 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Mask making – Art /DT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Greek and Roman links with days and months- topic/history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159A8C-4386-42F9-A772-1D9A4BF760FF}"/>
              </a:ext>
            </a:extLst>
          </p:cNvPr>
          <p:cNvSpPr txBox="1"/>
          <p:nvPr/>
        </p:nvSpPr>
        <p:spPr>
          <a:xfrm>
            <a:off x="6682243" y="5631533"/>
            <a:ext cx="2395893" cy="10717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Grammar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Intonation when asking a question.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Forming a question in Spanish.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Forming the date in Spanish.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294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Teacher</cp:lastModifiedBy>
  <cp:revision>66</cp:revision>
  <dcterms:created xsi:type="dcterms:W3CDTF">2006-08-16T00:00:00Z</dcterms:created>
  <dcterms:modified xsi:type="dcterms:W3CDTF">2022-02-21T15:34:05Z</dcterms:modified>
</cp:coreProperties>
</file>