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9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5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5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77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0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87AA2-985B-4650-92B9-A2019A2EE297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3DC58-EC5C-4F9C-A3D1-A1F3514E2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7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4a"/><Relationship Id="rId7" Type="http://schemas.openxmlformats.org/officeDocument/2006/relationships/image" Target="../media/image2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5812521-DF0A-469C-8661-E8178936F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708" y="125664"/>
            <a:ext cx="844677" cy="4001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A9B209-59C0-4ABE-8F41-BD0DAF348794}"/>
              </a:ext>
            </a:extLst>
          </p:cNvPr>
          <p:cNvSpPr txBox="1"/>
          <p:nvPr/>
        </p:nvSpPr>
        <p:spPr>
          <a:xfrm>
            <a:off x="150921" y="23725"/>
            <a:ext cx="3301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Spanish Y4 Stage 2 Summer 2 –ice creams.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F1EF8-084B-4608-BC05-EB143649CB20}"/>
              </a:ext>
            </a:extLst>
          </p:cNvPr>
          <p:cNvSpPr txBox="1"/>
          <p:nvPr/>
        </p:nvSpPr>
        <p:spPr>
          <a:xfrm>
            <a:off x="657105" y="2442894"/>
            <a:ext cx="5915422" cy="286232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Asking for an ice cream phrase bank</a:t>
            </a:r>
          </a:p>
          <a:p>
            <a:r>
              <a:rPr lang="en-GB" dirty="0">
                <a:latin typeface="Century Gothic" panose="020B0502020202020204" pitchFamily="34" charset="0"/>
              </a:rPr>
              <a:t>Me </a:t>
            </a:r>
            <a:r>
              <a:rPr lang="en-GB" dirty="0" err="1">
                <a:latin typeface="Century Gothic" panose="020B0502020202020204" pitchFamily="34" charset="0"/>
              </a:rPr>
              <a:t>gustaría</a:t>
            </a:r>
            <a:r>
              <a:rPr lang="en-GB" dirty="0">
                <a:latin typeface="Century Gothic" panose="020B0502020202020204" pitchFamily="34" charset="0"/>
              </a:rPr>
              <a:t> – I would like</a:t>
            </a:r>
          </a:p>
          <a:p>
            <a:r>
              <a:rPr lang="en-GB" dirty="0">
                <a:latin typeface="Century Gothic" panose="020B0502020202020204" pitchFamily="34" charset="0"/>
              </a:rPr>
              <a:t>Un </a:t>
            </a:r>
            <a:r>
              <a:rPr lang="en-GB" dirty="0" err="1">
                <a:latin typeface="Century Gothic" panose="020B0502020202020204" pitchFamily="34" charset="0"/>
              </a:rPr>
              <a:t>helado</a:t>
            </a:r>
            <a:r>
              <a:rPr lang="en-GB" dirty="0">
                <a:latin typeface="Century Gothic" panose="020B0502020202020204" pitchFamily="34" charset="0"/>
              </a:rPr>
              <a:t>- an ice cream</a:t>
            </a:r>
          </a:p>
          <a:p>
            <a:r>
              <a:rPr lang="en-GB" dirty="0">
                <a:latin typeface="Century Gothic" panose="020B0502020202020204" pitchFamily="34" charset="0"/>
              </a:rPr>
              <a:t>Un </a:t>
            </a:r>
            <a:r>
              <a:rPr lang="en-GB" dirty="0" err="1">
                <a:latin typeface="Century Gothic" panose="020B0502020202020204" pitchFamily="34" charset="0"/>
              </a:rPr>
              <a:t>helado</a:t>
            </a:r>
            <a:r>
              <a:rPr lang="en-GB" dirty="0">
                <a:latin typeface="Century Gothic" panose="020B0502020202020204" pitchFamily="34" charset="0"/>
              </a:rPr>
              <a:t> de chocolate- a chocolate ice cream</a:t>
            </a:r>
          </a:p>
          <a:p>
            <a:r>
              <a:rPr lang="en-GB" dirty="0">
                <a:latin typeface="Century Gothic" panose="020B0502020202020204" pitchFamily="34" charset="0"/>
              </a:rPr>
              <a:t>Un </a:t>
            </a:r>
            <a:r>
              <a:rPr lang="en-GB" dirty="0" err="1">
                <a:latin typeface="Century Gothic" panose="020B0502020202020204" pitchFamily="34" charset="0"/>
              </a:rPr>
              <a:t>helado</a:t>
            </a:r>
            <a:r>
              <a:rPr lang="en-GB" dirty="0">
                <a:latin typeface="Century Gothic" panose="020B0502020202020204" pitchFamily="34" charset="0"/>
              </a:rPr>
              <a:t> de </a:t>
            </a:r>
            <a:r>
              <a:rPr lang="en-GB" dirty="0" err="1">
                <a:latin typeface="Century Gothic" panose="020B0502020202020204" pitchFamily="34" charset="0"/>
              </a:rPr>
              <a:t>limón</a:t>
            </a:r>
            <a:r>
              <a:rPr lang="en-GB" dirty="0">
                <a:latin typeface="Century Gothic" panose="020B0502020202020204" pitchFamily="34" charset="0"/>
              </a:rPr>
              <a:t> - a lemon ice cream</a:t>
            </a:r>
          </a:p>
          <a:p>
            <a:r>
              <a:rPr lang="en-GB" dirty="0">
                <a:latin typeface="Century Gothic" panose="020B0502020202020204" pitchFamily="34" charset="0"/>
              </a:rPr>
              <a:t>Un </a:t>
            </a:r>
            <a:r>
              <a:rPr lang="en-GB" dirty="0" err="1">
                <a:latin typeface="Century Gothic" panose="020B0502020202020204" pitchFamily="34" charset="0"/>
              </a:rPr>
              <a:t>helado</a:t>
            </a:r>
            <a:r>
              <a:rPr lang="en-GB" dirty="0">
                <a:latin typeface="Century Gothic" panose="020B0502020202020204" pitchFamily="34" charset="0"/>
              </a:rPr>
              <a:t> de </a:t>
            </a:r>
            <a:r>
              <a:rPr lang="en-GB" dirty="0" err="1">
                <a:latin typeface="Century Gothic" panose="020B0502020202020204" pitchFamily="34" charset="0"/>
              </a:rPr>
              <a:t>fresa</a:t>
            </a:r>
            <a:r>
              <a:rPr lang="en-GB" dirty="0">
                <a:latin typeface="Century Gothic" panose="020B0502020202020204" pitchFamily="34" charset="0"/>
              </a:rPr>
              <a:t> - a strawberry ice cream</a:t>
            </a:r>
          </a:p>
          <a:p>
            <a:r>
              <a:rPr lang="en-GB" dirty="0">
                <a:latin typeface="Century Gothic" panose="020B0502020202020204" pitchFamily="34" charset="0"/>
              </a:rPr>
              <a:t>Un </a:t>
            </a:r>
            <a:r>
              <a:rPr lang="en-GB" dirty="0" err="1">
                <a:latin typeface="Century Gothic" panose="020B0502020202020204" pitchFamily="34" charset="0"/>
              </a:rPr>
              <a:t>helado</a:t>
            </a:r>
            <a:r>
              <a:rPr lang="en-GB" dirty="0">
                <a:latin typeface="Century Gothic" panose="020B0502020202020204" pitchFamily="34" charset="0"/>
              </a:rPr>
              <a:t> de </a:t>
            </a:r>
            <a:r>
              <a:rPr lang="en-GB" dirty="0" err="1">
                <a:latin typeface="Century Gothic" panose="020B0502020202020204" pitchFamily="34" charset="0"/>
              </a:rPr>
              <a:t>frambuesa</a:t>
            </a:r>
            <a:r>
              <a:rPr lang="en-GB" dirty="0">
                <a:latin typeface="Century Gothic" panose="020B0502020202020204" pitchFamily="34" charset="0"/>
              </a:rPr>
              <a:t> - a raspberry ice cream</a:t>
            </a:r>
          </a:p>
          <a:p>
            <a:r>
              <a:rPr lang="en-GB" dirty="0">
                <a:latin typeface="Century Gothic" panose="020B0502020202020204" pitchFamily="34" charset="0"/>
              </a:rPr>
              <a:t>Un </a:t>
            </a:r>
            <a:r>
              <a:rPr lang="en-GB" dirty="0" err="1">
                <a:latin typeface="Century Gothic" panose="020B0502020202020204" pitchFamily="34" charset="0"/>
              </a:rPr>
              <a:t>helado</a:t>
            </a:r>
            <a:r>
              <a:rPr lang="en-GB" dirty="0">
                <a:latin typeface="Century Gothic" panose="020B0502020202020204" pitchFamily="34" charset="0"/>
              </a:rPr>
              <a:t> de menta - </a:t>
            </a:r>
            <a:r>
              <a:rPr lang="en-GB">
                <a:latin typeface="Century Gothic" panose="020B0502020202020204" pitchFamily="34" charset="0"/>
              </a:rPr>
              <a:t>a mint </a:t>
            </a:r>
            <a:r>
              <a:rPr lang="en-GB" dirty="0">
                <a:latin typeface="Century Gothic" panose="020B0502020202020204" pitchFamily="34" charset="0"/>
              </a:rPr>
              <a:t>ice cream </a:t>
            </a:r>
          </a:p>
          <a:p>
            <a:r>
              <a:rPr lang="en-GB" dirty="0">
                <a:latin typeface="Century Gothic" panose="020B0502020202020204" pitchFamily="34" charset="0"/>
              </a:rPr>
              <a:t>Un </a:t>
            </a:r>
            <a:r>
              <a:rPr lang="en-GB" dirty="0" err="1">
                <a:latin typeface="Century Gothic" panose="020B0502020202020204" pitchFamily="34" charset="0"/>
              </a:rPr>
              <a:t>helado</a:t>
            </a:r>
            <a:r>
              <a:rPr lang="en-GB" dirty="0">
                <a:latin typeface="Century Gothic" panose="020B0502020202020204" pitchFamily="34" charset="0"/>
              </a:rPr>
              <a:t> de </a:t>
            </a:r>
            <a:r>
              <a:rPr lang="en-GB" dirty="0" err="1">
                <a:latin typeface="Century Gothic" panose="020B0502020202020204" pitchFamily="34" charset="0"/>
              </a:rPr>
              <a:t>vainilla</a:t>
            </a:r>
            <a:r>
              <a:rPr lang="en-GB" dirty="0">
                <a:latin typeface="Century Gothic" panose="020B0502020202020204" pitchFamily="34" charset="0"/>
              </a:rPr>
              <a:t> - a vanilla ice cream </a:t>
            </a:r>
          </a:p>
          <a:p>
            <a:r>
              <a:rPr lang="en-GB" dirty="0" err="1">
                <a:latin typeface="Century Gothic" panose="020B0502020202020204" pitchFamily="34" charset="0"/>
              </a:rPr>
              <a:t>Por</a:t>
            </a:r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favor</a:t>
            </a:r>
            <a:r>
              <a:rPr lang="en-GB" dirty="0">
                <a:latin typeface="Century Gothic" panose="020B0502020202020204" pitchFamily="34" charset="0"/>
              </a:rPr>
              <a:t>- please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39B15-DF6D-40AE-BF87-E3F3D885AEEC}"/>
              </a:ext>
            </a:extLst>
          </p:cNvPr>
          <p:cNvSpPr txBox="1"/>
          <p:nvPr/>
        </p:nvSpPr>
        <p:spPr>
          <a:xfrm>
            <a:off x="8371616" y="1943646"/>
            <a:ext cx="2108670" cy="3170099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Sound spelling </a:t>
            </a:r>
          </a:p>
          <a:p>
            <a:endParaRPr lang="en-GB" b="1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GB" dirty="0" err="1">
                <a:latin typeface="Century Gothic" panose="020B0502020202020204" pitchFamily="34" charset="0"/>
              </a:rPr>
              <a:t>vai</a:t>
            </a:r>
            <a:r>
              <a:rPr lang="en-GB" dirty="0">
                <a:latin typeface="Century Gothic" panose="020B0502020202020204" pitchFamily="34" charset="0"/>
              </a:rPr>
              <a:t>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”</a:t>
            </a:r>
            <a:r>
              <a:rPr lang="en-GB" dirty="0" err="1">
                <a:latin typeface="Century Gothic" panose="020B0502020202020204" pitchFamily="34" charset="0"/>
              </a:rPr>
              <a:t>nilla</a:t>
            </a:r>
            <a:r>
              <a:rPr lang="en-GB" dirty="0">
                <a:latin typeface="Century Gothic" panose="020B0502020202020204" pitchFamily="34" charset="0"/>
              </a:rPr>
              <a:t>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GB" dirty="0" err="1">
                <a:latin typeface="Century Gothic" panose="020B0502020202020204" pitchFamily="34" charset="0"/>
              </a:rPr>
              <a:t>buesa</a:t>
            </a:r>
            <a:r>
              <a:rPr lang="en-GB" dirty="0">
                <a:latin typeface="Century Gothic" panose="020B0502020202020204" pitchFamily="34" charset="0"/>
              </a:rPr>
              <a:t>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</a:rPr>
              <a:t>“</a:t>
            </a:r>
            <a:r>
              <a:rPr lang="en-GB" dirty="0" err="1">
                <a:latin typeface="Century Gothic" panose="020B0502020202020204" pitchFamily="34" charset="0"/>
              </a:rPr>
              <a:t>helado</a:t>
            </a:r>
            <a:r>
              <a:rPr lang="en-GB" dirty="0">
                <a:latin typeface="Century Gothic" panose="020B0502020202020204" pitchFamily="34" charset="0"/>
              </a:rPr>
              <a:t>”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CB9F731-8DE7-4ABA-8EC2-0AD194859D2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15" y="325719"/>
            <a:ext cx="969023" cy="637454"/>
          </a:xfrm>
          <a:prstGeom prst="rect">
            <a:avLst/>
          </a:prstGeom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id="{FCB07BD8-06AF-41EC-8168-E9249FED881B}"/>
              </a:ext>
            </a:extLst>
          </p:cNvPr>
          <p:cNvSpPr txBox="1"/>
          <p:nvPr/>
        </p:nvSpPr>
        <p:spPr>
          <a:xfrm>
            <a:off x="2077458" y="695871"/>
            <a:ext cx="5944256" cy="369332"/>
          </a:xfrm>
          <a:prstGeom prst="rect">
            <a:avLst/>
          </a:prstGeom>
          <a:pattFill prst="pct5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entury Gothic" panose="020B0502020202020204" pitchFamily="34" charset="0"/>
              </a:rPr>
              <a:t>Language Detectives’ Memory Bank of ice creams.</a:t>
            </a:r>
          </a:p>
        </p:txBody>
      </p:sp>
      <p:pic>
        <p:nvPicPr>
          <p:cNvPr id="2" name="Y4 Sum2 ice creams sound spelli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736183" y="3137263"/>
            <a:ext cx="609600" cy="609600"/>
          </a:xfrm>
          <a:prstGeom prst="rect">
            <a:avLst/>
          </a:prstGeom>
        </p:spPr>
      </p:pic>
      <p:pic>
        <p:nvPicPr>
          <p:cNvPr id="4" name="Y4 Sum2 icecreams asking for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5352778" y="256699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52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1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26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21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Catherine Simms</cp:lastModifiedBy>
  <cp:revision>73</cp:revision>
  <cp:lastPrinted>2019-12-01T14:06:45Z</cp:lastPrinted>
  <dcterms:created xsi:type="dcterms:W3CDTF">2019-08-20T09:39:52Z</dcterms:created>
  <dcterms:modified xsi:type="dcterms:W3CDTF">2020-06-22T14:31:56Z</dcterms:modified>
</cp:coreProperties>
</file>