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7" Type="http://schemas.openxmlformats.org/officeDocument/2006/relationships/image" Target="../media/image3.png"/><Relationship Id="rId2" Type="http://schemas.microsoft.com/office/2007/relationships/media" Target="../media/media1.m4a"/><Relationship Id="rId1" Type="http://schemas.openxmlformats.org/officeDocument/2006/relationships/audio" Target="about:blank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493705" y="455284"/>
            <a:ext cx="7520007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“parts of the face”.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30380" y="1147725"/>
            <a:ext cx="3565133" cy="224676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Noun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nariz</a:t>
            </a:r>
            <a:r>
              <a:rPr lang="en-GB" sz="2000" dirty="0">
                <a:latin typeface="Century Gothic" panose="020B0502020202020204" pitchFamily="34" charset="0"/>
              </a:rPr>
              <a:t> – the nose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El </a:t>
            </a:r>
            <a:r>
              <a:rPr lang="en-GB" sz="2000" dirty="0" err="1">
                <a:latin typeface="Century Gothic" panose="020B0502020202020204" pitchFamily="34" charset="0"/>
              </a:rPr>
              <a:t>pelo</a:t>
            </a:r>
            <a:r>
              <a:rPr lang="en-GB" sz="2000" dirty="0">
                <a:latin typeface="Century Gothic" panose="020B0502020202020204" pitchFamily="34" charset="0"/>
              </a:rPr>
              <a:t>- the hair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Los </a:t>
            </a:r>
            <a:r>
              <a:rPr lang="en-GB" sz="2000" dirty="0" err="1">
                <a:latin typeface="Century Gothic" panose="020B0502020202020204" pitchFamily="34" charset="0"/>
              </a:rPr>
              <a:t>ojos</a:t>
            </a:r>
            <a:r>
              <a:rPr lang="en-GB" sz="2000" dirty="0">
                <a:latin typeface="Century Gothic" panose="020B0502020202020204" pitchFamily="34" charset="0"/>
              </a:rPr>
              <a:t>- the eyes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cabeza- the head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boca</a:t>
            </a:r>
            <a:r>
              <a:rPr lang="en-GB" sz="2000" dirty="0">
                <a:latin typeface="Century Gothic" panose="020B0502020202020204" pitchFamily="34" charset="0"/>
              </a:rPr>
              <a:t>- the mouth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Las </a:t>
            </a:r>
            <a:r>
              <a:rPr lang="en-GB" sz="2000" dirty="0" err="1">
                <a:latin typeface="Century Gothic" panose="020B0502020202020204" pitchFamily="34" charset="0"/>
              </a:rPr>
              <a:t>orejas</a:t>
            </a:r>
            <a:r>
              <a:rPr lang="en-GB" sz="2000" dirty="0">
                <a:latin typeface="Century Gothic" panose="020B0502020202020204" pitchFamily="34" charset="0"/>
              </a:rPr>
              <a:t> – the ears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7349181" y="3302135"/>
            <a:ext cx="3565133" cy="286232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There are two words for “the” in Spanish with plural nouns.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These words are “los” and “las”.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We use los with masculine nouns (el ) and las with feminine nouns (la).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201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Spanish Y4 </a:t>
            </a:r>
            <a:r>
              <a:rPr lang="en-GB" sz="1400"/>
              <a:t>Stage 2 </a:t>
            </a:r>
            <a:r>
              <a:rPr lang="en-GB" sz="1400" dirty="0"/>
              <a:t>Spring 1: Parts of face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430380" y="4484534"/>
            <a:ext cx="5914754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¿De </a:t>
            </a:r>
            <a:r>
              <a:rPr lang="en-GB" sz="2000" dirty="0" err="1">
                <a:latin typeface="Century Gothic" panose="020B0502020202020204" pitchFamily="34" charset="0"/>
              </a:rPr>
              <a:t>qué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color</a:t>
            </a:r>
            <a:r>
              <a:rPr lang="en-GB" sz="2000" dirty="0">
                <a:latin typeface="Century Gothic" panose="020B0502020202020204" pitchFamily="34" charset="0"/>
              </a:rPr>
              <a:t> es….? – What colour is ….?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¿ De </a:t>
            </a:r>
            <a:r>
              <a:rPr lang="en-GB" sz="2000" dirty="0" err="1">
                <a:latin typeface="Century Gothic" panose="020B0502020202020204" pitchFamily="34" charset="0"/>
              </a:rPr>
              <a:t>qué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color</a:t>
            </a:r>
            <a:r>
              <a:rPr lang="en-GB" sz="2000" dirty="0">
                <a:latin typeface="Century Gothic" panose="020B0502020202020204" pitchFamily="34" charset="0"/>
              </a:rPr>
              <a:t> son ….?- What colour are….?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Es ….   - It is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Son….- They are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5648782" y="1220050"/>
            <a:ext cx="3180893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qué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jas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riz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pic>
        <p:nvPicPr>
          <p:cNvPr id="15" name="SS1_parts_if_face">
            <a:hlinkClick r:id="" action="ppaction://media"/>
            <a:extLst>
              <a:ext uri="{FF2B5EF4-FFF2-40B4-BE49-F238E27FC236}">
                <a16:creationId xmlns:a16="http://schemas.microsoft.com/office/drawing/2014/main" id="{CD7E377D-111F-40A0-A171-52960E3D0995}"/>
              </a:ext>
            </a:extLst>
          </p:cNvPr>
          <p:cNvPicPr>
            <a:picLocks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5247723" y="5386272"/>
            <a:ext cx="802119" cy="802119"/>
          </a:xfrm>
          <a:prstGeom prst="rect">
            <a:avLst/>
          </a:prstGeom>
        </p:spPr>
      </p:pic>
      <p:pic>
        <p:nvPicPr>
          <p:cNvPr id="16" name="SS1_parts_if_face">
            <a:hlinkClick r:id="" action="ppaction://media"/>
            <a:extLst>
              <a:ext uri="{FF2B5EF4-FFF2-40B4-BE49-F238E27FC236}">
                <a16:creationId xmlns:a16="http://schemas.microsoft.com/office/drawing/2014/main" id="{78336870-156E-4737-A55A-CEDD57E04CC2}"/>
              </a:ext>
            </a:extLst>
          </p:cNvPr>
          <p:cNvPicPr>
            <a:picLocks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7603174" y="1850495"/>
            <a:ext cx="802119" cy="802119"/>
          </a:xfrm>
          <a:prstGeom prst="rect">
            <a:avLst/>
          </a:prstGeom>
        </p:spPr>
      </p:pic>
      <p:pic>
        <p:nvPicPr>
          <p:cNvPr id="2" name="Y4 Spr1 parts of face noun bank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216994" y="278489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58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9185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580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23</Paragraphs>
  <Slides>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Catherine Simms</cp:lastModifiedBy>
  <cp:revision>51</cp:revision>
  <cp:lastPrinted>2019-12-01T16:57:43Z</cp:lastPrinted>
  <dcterms:created xsi:type="dcterms:W3CDTF">2019-08-20T09:39:52Z</dcterms:created>
  <dcterms:modified xsi:type="dcterms:W3CDTF">2020-06-22T14:30:17Z</dcterms:modified>
</cp:coreProperties>
</file>